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7" r:id="rId3"/>
    <p:sldId id="429" r:id="rId4"/>
    <p:sldId id="425" r:id="rId5"/>
    <p:sldId id="426" r:id="rId6"/>
    <p:sldId id="424" r:id="rId7"/>
    <p:sldId id="42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LG43 Bedrijfseconomie</a:t>
            </a:r>
          </a:p>
          <a:p>
            <a:endParaRPr lang="nl-NL" sz="3200" b="1" dirty="0">
              <a:latin typeface="Arial" pitchFamily="34" charset="0"/>
              <a:cs typeface="Arial" pitchFamily="34" charset="0"/>
            </a:endParaRPr>
          </a:p>
          <a:p>
            <a:r>
              <a:rPr lang="nl-NL" sz="3200" b="1" dirty="0" smtClean="0">
                <a:latin typeface="Arial" pitchFamily="34" charset="0"/>
                <a:cs typeface="Arial" pitchFamily="34" charset="0"/>
              </a:rPr>
              <a:t>Welkom!</a:t>
            </a:r>
          </a:p>
          <a:p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Stichting Kwaliteitseisen Landbouwtechniek (SKL)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Stichting in </a:t>
            </a:r>
            <a:r>
              <a:rPr lang="nl-NL" dirty="0" smtClean="0"/>
              <a:t>Wageningen</a:t>
            </a:r>
          </a:p>
          <a:p>
            <a:r>
              <a:rPr lang="nl-NL" dirty="0" smtClean="0"/>
              <a:t>Voor veldspuiten verplicht als ze ouder dan drie jaar zijn.</a:t>
            </a:r>
          </a:p>
          <a:p>
            <a:pPr lvl="1"/>
            <a:r>
              <a:rPr lang="nl-NL" dirty="0" smtClean="0"/>
              <a:t>Officieel voor verdelers van gewasbeschermingsmiddelen.</a:t>
            </a:r>
          </a:p>
          <a:p>
            <a:r>
              <a:rPr lang="nl-NL" dirty="0" smtClean="0"/>
              <a:t>Filmpje!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085184"/>
            <a:ext cx="3240360" cy="15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keurt?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Keuringsstations door heel Nederland</a:t>
            </a:r>
          </a:p>
          <a:p>
            <a:pPr lvl="1"/>
            <a:r>
              <a:rPr lang="nl-NL" dirty="0"/>
              <a:t>Meestal bij mechanisatiebedrijven.</a:t>
            </a:r>
          </a:p>
          <a:p>
            <a:pPr lvl="1"/>
            <a:r>
              <a:rPr lang="nl-NL" dirty="0" err="1"/>
              <a:t>Abemec</a:t>
            </a:r>
            <a:r>
              <a:rPr lang="nl-NL" dirty="0"/>
              <a:t>, de Bruijn, Oomen, Buts-Meulenpas, </a:t>
            </a:r>
            <a:r>
              <a:rPr lang="nl-NL" dirty="0" err="1"/>
              <a:t>Staadegaard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085184"/>
            <a:ext cx="3240360" cy="15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6851104" cy="65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Frequentie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329836" cy="3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7200800" cy="39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SKL in het nieuws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SKL is zelf ISO gecertificeerd.</a:t>
            </a:r>
          </a:p>
          <a:p>
            <a:r>
              <a:rPr lang="nl-NL" dirty="0" smtClean="0"/>
              <a:t>Daar gaan Niek, Bram en Stijn meer over vertellen.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56198" y="-443830"/>
            <a:ext cx="34194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76</Words>
  <Application>Microsoft Office PowerPoint</Application>
  <PresentationFormat>Diavoorstelling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PowerPoint-presentatie</vt:lpstr>
      <vt:lpstr>Stichting Kwaliteitseisen Landbouwtechniek (SKL)</vt:lpstr>
      <vt:lpstr>Wie keurt?</vt:lpstr>
      <vt:lpstr>PowerPoint-presentatie</vt:lpstr>
      <vt:lpstr>Frequentie</vt:lpstr>
      <vt:lpstr>SKL</vt:lpstr>
      <vt:lpstr>SKL in het nieuws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Elon van  Erp</cp:lastModifiedBy>
  <cp:revision>138</cp:revision>
  <dcterms:created xsi:type="dcterms:W3CDTF">2013-11-15T15:05:42Z</dcterms:created>
  <dcterms:modified xsi:type="dcterms:W3CDTF">2020-03-24T07:33:27Z</dcterms:modified>
</cp:coreProperties>
</file>